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svg" ContentType="image/svg+xml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9" Type="http://schemas.openxmlformats.org/officeDocument/2006/relationships/viewProps" Target="viewProps.xml" /><Relationship Id="rId1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1" Type="http://schemas.openxmlformats.org/officeDocument/2006/relationships/tableStyles" Target="tableStyles.xml" /><Relationship Id="rId2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7" Type="http://schemas.openxmlformats.org/officeDocument/2006/relationships/image" Target="../media/image13.svg" /><Relationship Id="rId6" Type="http://schemas.openxmlformats.org/officeDocument/2006/relationships/image" Target="../media/image12.svg" /><Relationship Id="rId5" Type="http://schemas.openxmlformats.org/officeDocument/2006/relationships/image" Target="../media/image11.svg" /><Relationship Id="rId4" Type="http://schemas.openxmlformats.org/officeDocument/2006/relationships/image" Target="../media/image10.svg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.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877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24000"/>
            <a:ext cx="4038600" cy="223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2025-12-08T10:52:13Z</dcterms:created>
  <dcterms:modified xsi:type="dcterms:W3CDTF">2025-12-08T10:52:13Z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